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“Estão as horas a fugir; </a:t>
            </a:r>
          </a:p>
          <a:p>
            <a:r>
              <a:rPr lang="pt-BR" dirty="0"/>
              <a:t>O Teu Senhor não tarda em vir. </a:t>
            </a:r>
          </a:p>
          <a:p>
            <a:r>
              <a:rPr lang="pt-BR" dirty="0"/>
              <a:t>Tu queres fruto ao Céu levar, </a:t>
            </a:r>
          </a:p>
          <a:p>
            <a:r>
              <a:rPr lang="pt-BR" dirty="0"/>
              <a:t>Ou folhas só apresentar?” </a:t>
            </a:r>
          </a:p>
        </p:txBody>
      </p:sp>
    </p:spTree>
    <p:extLst>
      <p:ext uri="{BB962C8B-B14F-4D97-AF65-F5344CB8AC3E}">
        <p14:creationId xmlns:p14="http://schemas.microsoft.com/office/powerpoint/2010/main" val="3329021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não demores a atender! </a:t>
            </a:r>
          </a:p>
          <a:p>
            <a:r>
              <a:rPr lang="pt-BR" dirty="0"/>
              <a:t>A noite em breve vai descer. </a:t>
            </a:r>
          </a:p>
          <a:p>
            <a:r>
              <a:rPr lang="pt-BR" dirty="0"/>
              <a:t>Conosco toma o teu lugar,</a:t>
            </a:r>
          </a:p>
          <a:p>
            <a:r>
              <a:rPr lang="pt-BR" dirty="0"/>
              <a:t>E por Jesus vem trabalhar!</a:t>
            </a:r>
          </a:p>
        </p:txBody>
      </p:sp>
    </p:spTree>
    <p:extLst>
      <p:ext uri="{BB962C8B-B14F-4D97-AF65-F5344CB8AC3E}">
        <p14:creationId xmlns:p14="http://schemas.microsoft.com/office/powerpoint/2010/main" val="1057551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C59644-CE8C-4383-85B1-9E37A6753F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já obedecer! </a:t>
            </a:r>
          </a:p>
          <a:p>
            <a:r>
              <a:rPr lang="pt-BR" dirty="0"/>
              <a:t>Vamos à colheita! </a:t>
            </a:r>
          </a:p>
          <a:p>
            <a:r>
              <a:rPr lang="pt-BR" dirty="0"/>
              <a:t>Para que, no anoitecer,</a:t>
            </a:r>
          </a:p>
          <a:p>
            <a:r>
              <a:rPr lang="pt-BR" dirty="0"/>
              <a:t>A obra esteja feita. </a:t>
            </a:r>
          </a:p>
        </p:txBody>
      </p:sp>
    </p:spTree>
    <p:extLst>
      <p:ext uri="{BB962C8B-B14F-4D97-AF65-F5344CB8AC3E}">
        <p14:creationId xmlns:p14="http://schemas.microsoft.com/office/powerpoint/2010/main" val="3754722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30E73B-C70C-4121-9FFC-56A83D5144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Pouco tempo ainda há, </a:t>
            </a:r>
          </a:p>
          <a:p>
            <a:r>
              <a:rPr lang="pt-BR" dirty="0"/>
              <a:t>Breve o prazo acabará, </a:t>
            </a:r>
          </a:p>
          <a:p>
            <a:r>
              <a:rPr lang="pt-BR" dirty="0"/>
              <a:t>Breve, breve, breve acabará!</a:t>
            </a:r>
          </a:p>
        </p:txBody>
      </p:sp>
    </p:spTree>
    <p:extLst>
      <p:ext uri="{BB962C8B-B14F-4D97-AF65-F5344CB8AC3E}">
        <p14:creationId xmlns:p14="http://schemas.microsoft.com/office/powerpoint/2010/main" val="4216621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Ceifeiros somos nós, fiéis, </a:t>
            </a:r>
          </a:p>
          <a:p>
            <a:r>
              <a:rPr lang="pt-BR" sz="4000" dirty="0"/>
              <a:t>Segando para o Rei dos reis, </a:t>
            </a:r>
          </a:p>
          <a:p>
            <a:r>
              <a:rPr lang="pt-BR" sz="4000" dirty="0"/>
              <a:t>Os frutos prontos a colher </a:t>
            </a:r>
          </a:p>
          <a:p>
            <a:r>
              <a:rPr lang="pt-BR" sz="4000" dirty="0"/>
              <a:t>Que, em derredor, se estão a ver.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300" dirty="0"/>
              <a:t>Assim, a Cristo, o Salvador </a:t>
            </a:r>
          </a:p>
          <a:p>
            <a:r>
              <a:rPr lang="pt-BR" sz="4300" dirty="0"/>
              <a:t>Cantemos hino de louvor, </a:t>
            </a:r>
          </a:p>
          <a:p>
            <a:r>
              <a:rPr lang="pt-BR" sz="4300" dirty="0"/>
              <a:t>Ao nosso Mestre, lá no Céu, </a:t>
            </a:r>
          </a:p>
          <a:p>
            <a:r>
              <a:rPr lang="pt-BR" sz="4300" dirty="0"/>
              <a:t>Que sobre a cruz por nós morreu.</a:t>
            </a:r>
          </a:p>
        </p:txBody>
      </p:sp>
    </p:spTree>
    <p:extLst>
      <p:ext uri="{BB962C8B-B14F-4D97-AF65-F5344CB8AC3E}">
        <p14:creationId xmlns:p14="http://schemas.microsoft.com/office/powerpoint/2010/main" val="3930424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C59644-CE8C-4383-85B1-9E37A6753F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já obedecer! </a:t>
            </a:r>
          </a:p>
          <a:p>
            <a:r>
              <a:rPr lang="pt-BR" dirty="0"/>
              <a:t>Vamos à colheita! </a:t>
            </a:r>
          </a:p>
          <a:p>
            <a:r>
              <a:rPr lang="pt-BR" dirty="0"/>
              <a:t>Para que, no anoitecer,</a:t>
            </a:r>
          </a:p>
          <a:p>
            <a:r>
              <a:rPr lang="pt-BR" dirty="0"/>
              <a:t>A obra esteja feita. </a:t>
            </a:r>
          </a:p>
        </p:txBody>
      </p:sp>
    </p:spTree>
    <p:extLst>
      <p:ext uri="{BB962C8B-B14F-4D97-AF65-F5344CB8AC3E}">
        <p14:creationId xmlns:p14="http://schemas.microsoft.com/office/powerpoint/2010/main" val="693878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30E73B-C70C-4121-9FFC-56A83D5144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Pouco tempo ainda há, </a:t>
            </a:r>
          </a:p>
          <a:p>
            <a:r>
              <a:rPr lang="pt-BR" dirty="0"/>
              <a:t>Breve o prazo acabará, </a:t>
            </a:r>
          </a:p>
          <a:p>
            <a:r>
              <a:rPr lang="pt-BR" dirty="0"/>
              <a:t>Breve, breve, breve acabará!</a:t>
            </a:r>
          </a:p>
        </p:txBody>
      </p:sp>
    </p:spTree>
    <p:extLst>
      <p:ext uri="{BB962C8B-B14F-4D97-AF65-F5344CB8AC3E}">
        <p14:creationId xmlns:p14="http://schemas.microsoft.com/office/powerpoint/2010/main" val="2689525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Nós trabalhamos por Jesus, </a:t>
            </a:r>
          </a:p>
          <a:p>
            <a:r>
              <a:rPr lang="pt-BR" dirty="0"/>
              <a:t>Que para os campos nos conduz, </a:t>
            </a:r>
          </a:p>
          <a:p>
            <a:r>
              <a:rPr lang="pt-BR" dirty="0"/>
              <a:t>E na seara imensa quer </a:t>
            </a:r>
          </a:p>
          <a:p>
            <a:r>
              <a:rPr lang="pt-BR" dirty="0"/>
              <a:t>Obreiros novos receber. </a:t>
            </a:r>
          </a:p>
        </p:txBody>
      </p:sp>
    </p:spTree>
    <p:extLst>
      <p:ext uri="{BB962C8B-B14F-4D97-AF65-F5344CB8AC3E}">
        <p14:creationId xmlns:p14="http://schemas.microsoft.com/office/powerpoint/2010/main" val="413567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Ainda há campos a pedir </a:t>
            </a:r>
          </a:p>
          <a:p>
            <a:r>
              <a:rPr lang="pt-BR" dirty="0"/>
              <a:t>Que obreiros novos possam ir. </a:t>
            </a:r>
          </a:p>
          <a:p>
            <a:r>
              <a:rPr lang="pt-BR" dirty="0"/>
              <a:t>Ouçamos Cristo perguntar: </a:t>
            </a:r>
          </a:p>
          <a:p>
            <a:r>
              <a:rPr lang="pt-BR" dirty="0"/>
              <a:t>“Quem quer por Mim </a:t>
            </a:r>
          </a:p>
          <a:p>
            <a:r>
              <a:rPr lang="pt-BR" dirty="0"/>
              <a:t>ir trabalhar?” </a:t>
            </a:r>
          </a:p>
        </p:txBody>
      </p:sp>
    </p:spTree>
    <p:extLst>
      <p:ext uri="{BB962C8B-B14F-4D97-AF65-F5344CB8AC3E}">
        <p14:creationId xmlns:p14="http://schemas.microsoft.com/office/powerpoint/2010/main" val="291595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C59644-CE8C-4383-85B1-9E37A6753F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já obedecer! </a:t>
            </a:r>
          </a:p>
          <a:p>
            <a:r>
              <a:rPr lang="pt-BR" dirty="0"/>
              <a:t>Vamos à colheita! </a:t>
            </a:r>
          </a:p>
          <a:p>
            <a:r>
              <a:rPr lang="pt-BR" dirty="0"/>
              <a:t>Para que, no anoitecer,</a:t>
            </a:r>
          </a:p>
          <a:p>
            <a:r>
              <a:rPr lang="pt-BR" dirty="0"/>
              <a:t>A obra esteja feita. </a:t>
            </a:r>
          </a:p>
        </p:txBody>
      </p:sp>
    </p:spTree>
    <p:extLst>
      <p:ext uri="{BB962C8B-B14F-4D97-AF65-F5344CB8AC3E}">
        <p14:creationId xmlns:p14="http://schemas.microsoft.com/office/powerpoint/2010/main" val="3841806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CEIFEIROS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30E73B-C70C-4121-9FFC-56A83D5144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Pouco tempo ainda há, </a:t>
            </a:r>
          </a:p>
          <a:p>
            <a:r>
              <a:rPr lang="pt-BR" dirty="0"/>
              <a:t>Breve o prazo acabará, </a:t>
            </a:r>
          </a:p>
          <a:p>
            <a:r>
              <a:rPr lang="pt-BR" dirty="0"/>
              <a:t>Breve, breve, breve acabará!</a:t>
            </a:r>
          </a:p>
        </p:txBody>
      </p:sp>
    </p:spTree>
    <p:extLst>
      <p:ext uri="{BB962C8B-B14F-4D97-AF65-F5344CB8AC3E}">
        <p14:creationId xmlns:p14="http://schemas.microsoft.com/office/powerpoint/2010/main" val="3242797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287</Words>
  <Application>Microsoft Office PowerPoint</Application>
  <PresentationFormat>Apresentação na tela (16:9)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  <vt:lpstr>CEIFEIROS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2019-06-12T22:24:05Z</dcterms:modified>
</cp:coreProperties>
</file>

<file path=docProps/thumbnail.jpeg>
</file>